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8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47677-9535-4E5D-BEE7-F812F41F5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12767A-E441-4EF5-8E4B-E617BE1B5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284BE9-ED62-4E88-B460-5929830D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10359"/>
            <a:ext cx="2743200" cy="365125"/>
          </a:xfrm>
        </p:spPr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4262C6-1D02-466F-B37C-1763AC86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10359"/>
            <a:ext cx="41148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F239B7-E16D-4132-ABF1-0C8E66DF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10359"/>
            <a:ext cx="2743200" cy="365125"/>
          </a:xfrm>
        </p:spPr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3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4BFDF-91A2-4E4A-86E0-3F0CB7A1C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94FE6A-7389-4D06-8D5C-B86B28781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713558-8395-4A9F-BCC2-AB9EBD8D0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086FFE-2B08-4D44-96D9-F9C967BF7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CCCF7A-438F-42E7-8FDF-889CA711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67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EDA0F93-D7C5-4C4B-9C38-FC579127F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28A6AE-81AB-47CA-9C8B-D319718A6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3F77CB-DEBB-4877-AA8E-5E352A4D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9745FA-5935-4A83-9EA5-BEB4765E5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7FA42D-FFED-4C06-98E9-5183C7F6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584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47677-9535-4E5D-BEE7-F812F41F5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12767A-E441-4EF5-8E4B-E617BE1B5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284BE9-ED62-4E88-B460-5929830D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10359"/>
            <a:ext cx="2743200" cy="365125"/>
          </a:xfrm>
        </p:spPr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4262C6-1D02-466F-B37C-1763AC86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10359"/>
            <a:ext cx="41148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F239B7-E16D-4132-ABF1-0C8E66DF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10359"/>
            <a:ext cx="2743200" cy="365125"/>
          </a:xfrm>
        </p:spPr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739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D4042-2E83-4507-B66F-8568056D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B91ED3-742C-4A91-8B3C-CFE229004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03396C-220E-4602-8548-8C7C09B3F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802677-7BDB-44D1-B754-7C513F69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3A8C60-0F12-4640-86EA-87659D2F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32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BFCA-A3E6-44CF-96A6-61B886D5A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8549E1-910F-483B-A4D3-88C48AF6F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B31BF7-9AEF-4705-A4D2-7C18A355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64B9A7-08FC-45E6-AE73-01F3ED22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DC93C4-4A28-41E7-9B1F-FA304D09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345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8F6CE-C6AB-4AE2-AD6E-A6DB04DFF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D15CCA-4E67-4469-A074-B325C3035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6F65D6-B3A6-42E1-AB5C-F5494E66C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4106C1C-FA5B-4F98-AAF0-B5B4638A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8AD860-66A3-43EE-BC68-C72E5F112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C5F7FE-BDFF-49F7-8B32-58696972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079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C3C1A-9E97-40C3-99A0-68DEC51E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1D6A6B-5144-4443-BBE1-32928BED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941897-849F-416B-AE67-CDBBF6779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EDC8F71-31B4-4F8C-AD5E-BBE5C896B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D720408-3DAD-4D26-BB7E-E717DF45C2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F06274-E788-4A57-88E4-707E7D041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FECC327-1FC6-47AB-8014-2D072AB4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7EE9E6-3E7B-4506-B93F-75171C11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899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4E09F-DEF9-4C26-8B94-6B4809A1F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F531A30-8E17-4475-8843-BBB72169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04911D-48D4-415C-8942-2B35C5E5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5017863-2B5B-4FE5-8166-1607F784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673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B6DCB72-CAD7-4E3A-ADA8-8AA81033F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C7D923A-66CF-4337-ABDB-E63C1C7B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C9F77B4-F43A-4D00-949D-105B0ED8F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404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F49B8-3FEB-4B56-B6DC-FCEDD229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FBFAB5-F651-47D9-BE41-2B693947E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5F53D7-63B6-427B-B68D-3A461059D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09343D-5699-4D9B-BB2E-315E5CD0D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C64521-ECC8-41D4-BEB3-97890F7D3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4A24A9-DB1A-4510-9375-B4BFE121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29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D4042-2E83-4507-B66F-8568056D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B91ED3-742C-4A91-8B3C-CFE229004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03396C-220E-4602-8548-8C7C09B3F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802677-7BDB-44D1-B754-7C513F69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3A8C60-0F12-4640-86EA-87659D2F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234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5E568-2117-407C-AF9C-7C4C57037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44105AC-6552-48E6-A773-7273D3E719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33898D-8ECC-4B47-AC06-874F34065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2308D6-CE30-414B-B3EA-A978064E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B35A55-EA42-494B-A6D4-5B3D8742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CCFDB3-7CC1-41FB-B989-3926E463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001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4BFDF-91A2-4E4A-86E0-3F0CB7A1C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94FE6A-7389-4D06-8D5C-B86B28781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713558-8395-4A9F-BCC2-AB9EBD8D0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086FFE-2B08-4D44-96D9-F9C967BF7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CCCF7A-438F-42E7-8FDF-889CA711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087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EDA0F93-D7C5-4C4B-9C38-FC579127F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28A6AE-81AB-47CA-9C8B-D319718A6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3F77CB-DEBB-4877-AA8E-5E352A4D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9745FA-5935-4A83-9EA5-BEB4765E5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7FA42D-FFED-4C06-98E9-5183C7F6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27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BFCA-A3E6-44CF-96A6-61B886D5A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8549E1-910F-483B-A4D3-88C48AF6F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B31BF7-9AEF-4705-A4D2-7C18A355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64B9A7-08FC-45E6-AE73-01F3ED22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DC93C4-4A28-41E7-9B1F-FA304D09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01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8F6CE-C6AB-4AE2-AD6E-A6DB04DFF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D15CCA-4E67-4469-A074-B325C3035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6F65D6-B3A6-42E1-AB5C-F5494E66C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4106C1C-FA5B-4F98-AAF0-B5B4638A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8AD860-66A3-43EE-BC68-C72E5F112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C5F7FE-BDFF-49F7-8B32-58696972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79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C3C1A-9E97-40C3-99A0-68DEC51E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1D6A6B-5144-4443-BBE1-32928BED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941897-849F-416B-AE67-CDBBF6779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EDC8F71-31B4-4F8C-AD5E-BBE5C896B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D720408-3DAD-4D26-BB7E-E717DF45C2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F06274-E788-4A57-88E4-707E7D041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FECC327-1FC6-47AB-8014-2D072AB4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7EE9E6-3E7B-4506-B93F-75171C11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76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4E09F-DEF9-4C26-8B94-6B4809A1F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F531A30-8E17-4475-8843-BBB72169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04911D-48D4-415C-8942-2B35C5E5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5017863-2B5B-4FE5-8166-1607F784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56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B6DCB72-CAD7-4E3A-ADA8-8AA81033F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C7D923A-66CF-4337-ABDB-E63C1C7B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C9F77B4-F43A-4D00-949D-105B0ED8F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1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F49B8-3FEB-4B56-B6DC-FCEDD229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FBFAB5-F651-47D9-BE41-2B693947E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5F53D7-63B6-427B-B68D-3A461059D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09343D-5699-4D9B-BB2E-315E5CD0D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C64521-ECC8-41D4-BEB3-97890F7D3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4A24A9-DB1A-4510-9375-B4BFE121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11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5E568-2117-407C-AF9C-7C4C57037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44105AC-6552-48E6-A773-7273D3E719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33898D-8ECC-4B47-AC06-874F34065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2308D6-CE30-414B-B3EA-A978064E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B35A55-EA42-494B-A6D4-5B3D8742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CCFDB3-7CC1-41FB-B989-3926E463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9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E438F4B9-45E3-3D46-AF3A-A0580EC4F7E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92000" cy="135748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8F10832-4A1D-584A-955B-C84BAEB547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6527817"/>
            <a:ext cx="12192001" cy="330183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2EFCBA02-F184-B847-94E8-CBB3858A9FC4}"/>
              </a:ext>
            </a:extLst>
          </p:cNvPr>
          <p:cNvSpPr/>
          <p:nvPr userDrawn="1"/>
        </p:nvSpPr>
        <p:spPr>
          <a:xfrm>
            <a:off x="7701582" y="6581001"/>
            <a:ext cx="45057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i="0" dirty="0">
                <a:solidFill>
                  <a:srgbClr val="007ECC"/>
                </a:solidFill>
                <a:effectLst/>
                <a:latin typeface="Open Sans" panose="020B0606030504020204" pitchFamily="34" charset="0"/>
              </a:rPr>
              <a:t>12 e 13 de setembro de 2018 | Sede do CNPq • Brasília-DF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38A3732-C778-544D-8C01-5D04668EF224}"/>
              </a:ext>
            </a:extLst>
          </p:cNvPr>
          <p:cNvSpPr/>
          <p:nvPr userDrawn="1"/>
        </p:nvSpPr>
        <p:spPr>
          <a:xfrm>
            <a:off x="0" y="6575672"/>
            <a:ext cx="36022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i="0" dirty="0">
                <a:solidFill>
                  <a:srgbClr val="007ECC"/>
                </a:solidFill>
                <a:effectLst/>
                <a:latin typeface="Open Sans" panose="020B0606030504020204" pitchFamily="34" charset="0"/>
              </a:rPr>
              <a:t>I Seminário de Avaliação de Políticas de CT&amp;I</a:t>
            </a:r>
          </a:p>
        </p:txBody>
      </p:sp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A1EF34D-2778-4A24-AFFF-FCE78FDB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63" y="0"/>
            <a:ext cx="103899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F9C2D74-17A2-45FF-A7E5-89A4D4E99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064" y="1600928"/>
            <a:ext cx="116771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4F2715-FB65-409E-B6F1-E88B514BD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9570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F07C14-136F-4E92-A7C9-5821F3188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9570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FBBE51-212B-4012-9475-920A1F3D7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19570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27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A1EF34D-2778-4A24-AFFF-FCE78FDB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63" y="0"/>
            <a:ext cx="103899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F9C2D74-17A2-45FF-A7E5-89A4D4E99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064" y="1600928"/>
            <a:ext cx="116771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4F2715-FB65-409E-B6F1-E88B514BD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9570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39E6-91B0-4864-A800-F94B318F90CF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F07C14-136F-4E92-A7C9-5821F3188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9570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FBBE51-212B-4012-9475-920A1F3D7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19570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10C0A-10DC-421A-9352-C1D93DB77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31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 seminÃ¡rio de avaliaÃ§Ã£o de polÃ­ticas de cti">
            <a:extLst>
              <a:ext uri="{FF2B5EF4-FFF2-40B4-BE49-F238E27FC236}">
                <a16:creationId xmlns:a16="http://schemas.microsoft.com/office/drawing/2014/main" id="{13B5FA71-4197-4591-997F-817D4281E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909"/>
            <a:ext cx="42005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D9F232E9-69AA-470D-8651-FAD04BA9EFD6}"/>
              </a:ext>
            </a:extLst>
          </p:cNvPr>
          <p:cNvSpPr/>
          <p:nvPr/>
        </p:nvSpPr>
        <p:spPr>
          <a:xfrm>
            <a:off x="7396782" y="1223335"/>
            <a:ext cx="45057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i="0" dirty="0">
                <a:solidFill>
                  <a:srgbClr val="007ECC"/>
                </a:solidFill>
                <a:effectLst/>
                <a:latin typeface="Open Sans" panose="020B0606030504020204" pitchFamily="34" charset="0"/>
              </a:rPr>
              <a:t>12 e 13 de setembro de 2018 | Sede do CNPq • Brasília-DF</a:t>
            </a:r>
          </a:p>
        </p:txBody>
      </p:sp>
      <p:pic>
        <p:nvPicPr>
          <p:cNvPr id="2050" name="Picture 2" descr="CGEE, CNPQ e SEBRAE">
            <a:extLst>
              <a:ext uri="{FF2B5EF4-FFF2-40B4-BE49-F238E27FC236}">
                <a16:creationId xmlns:a16="http://schemas.microsoft.com/office/drawing/2014/main" id="{CAFA2ABA-44DB-4C1F-B251-EBD860B162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329" t="11509" r="11992" b="19539"/>
          <a:stretch/>
        </p:blipFill>
        <p:spPr bwMode="auto">
          <a:xfrm>
            <a:off x="9808677" y="90640"/>
            <a:ext cx="2188678" cy="112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cgee.org.br/documents/2883588/2892516/banner3-cnpq.png/f5fc6067-e617-49c8-860a-cd01d0e5d73e?t=1521160638326">
            <a:extLst>
              <a:ext uri="{FF2B5EF4-FFF2-40B4-BE49-F238E27FC236}">
                <a16:creationId xmlns:a16="http://schemas.microsoft.com/office/drawing/2014/main" id="{B4621793-415B-4CBD-B1A0-7FAFBB1A1A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57025" y="164126"/>
            <a:ext cx="2292626" cy="100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arca SBC">
            <a:extLst>
              <a:ext uri="{FF2B5EF4-FFF2-40B4-BE49-F238E27FC236}">
                <a16:creationId xmlns:a16="http://schemas.microsoft.com/office/drawing/2014/main" id="{DB418E52-E26D-4286-8490-B1366E97D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5621" y="6310720"/>
            <a:ext cx="338842" cy="50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arca ipea">
            <a:extLst>
              <a:ext uri="{FF2B5EF4-FFF2-40B4-BE49-F238E27FC236}">
                <a16:creationId xmlns:a16="http://schemas.microsoft.com/office/drawing/2014/main" id="{EF20E9B0-84D2-4735-92CA-EFAC2DFBB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7978" y="6310721"/>
            <a:ext cx="2067354" cy="54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marca capes">
            <a:extLst>
              <a:ext uri="{FF2B5EF4-FFF2-40B4-BE49-F238E27FC236}">
                <a16:creationId xmlns:a16="http://schemas.microsoft.com/office/drawing/2014/main" id="{9B0F1F40-C710-4512-A4F5-142880610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10720"/>
            <a:ext cx="1586997" cy="50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marca Abein">
            <a:extLst>
              <a:ext uri="{FF2B5EF4-FFF2-40B4-BE49-F238E27FC236}">
                <a16:creationId xmlns:a16="http://schemas.microsoft.com/office/drawing/2014/main" id="{2DE60098-20DB-405C-8B22-4ED01FC3C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2410" y="6284892"/>
            <a:ext cx="2040835" cy="50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marca Aber">
            <a:extLst>
              <a:ext uri="{FF2B5EF4-FFF2-40B4-BE49-F238E27FC236}">
                <a16:creationId xmlns:a16="http://schemas.microsoft.com/office/drawing/2014/main" id="{8EF1525E-67C7-4E25-A787-880653C69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1190" y="6297054"/>
            <a:ext cx="16668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marca Ancib">
            <a:extLst>
              <a:ext uri="{FF2B5EF4-FFF2-40B4-BE49-F238E27FC236}">
                <a16:creationId xmlns:a16="http://schemas.microsoft.com/office/drawing/2014/main" id="{374CCE9B-4833-420E-9CBE-8C08D0326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52086" y="6310369"/>
            <a:ext cx="2016298" cy="47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marca CPE">
            <a:extLst>
              <a:ext uri="{FF2B5EF4-FFF2-40B4-BE49-F238E27FC236}">
                <a16:creationId xmlns:a16="http://schemas.microsoft.com/office/drawing/2014/main" id="{EA0A4C14-5CCD-4FBC-9470-AD6FB51A7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50773" y="6157671"/>
            <a:ext cx="541504" cy="66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A23C5A0-AE8F-1149-BC18-DC28C194025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30113"/>
            <a:ext cx="12192000" cy="4846352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2005267-F4DE-A040-B496-C9CC8DC68FC7}"/>
              </a:ext>
            </a:extLst>
          </p:cNvPr>
          <p:cNvSpPr txBox="1"/>
          <p:nvPr/>
        </p:nvSpPr>
        <p:spPr>
          <a:xfrm>
            <a:off x="1362974" y="2260121"/>
            <a:ext cx="93510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Título da Apresentação Título da Apresentação Título da Apresentação Título da Apresentação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4B25A9E-D395-E145-82ED-0B8305B13D8E}"/>
              </a:ext>
            </a:extLst>
          </p:cNvPr>
          <p:cNvSpPr txBox="1"/>
          <p:nvPr/>
        </p:nvSpPr>
        <p:spPr>
          <a:xfrm>
            <a:off x="1362974" y="3502326"/>
            <a:ext cx="9351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B050"/>
                </a:solidFill>
              </a:rPr>
              <a:t>SUBTÍTULO DA APRESENTAÇÃO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D294D677-B9C9-1046-A083-CEC1B27C0360}"/>
              </a:ext>
            </a:extLst>
          </p:cNvPr>
          <p:cNvSpPr txBox="1"/>
          <p:nvPr/>
        </p:nvSpPr>
        <p:spPr>
          <a:xfrm>
            <a:off x="1362974" y="4416726"/>
            <a:ext cx="9351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/>
              <a:t>Nome do palestrante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40BB2AE3-87E9-DA46-9D96-FBDCEC28AD51}"/>
              </a:ext>
            </a:extLst>
          </p:cNvPr>
          <p:cNvCxnSpPr/>
          <p:nvPr/>
        </p:nvCxnSpPr>
        <p:spPr>
          <a:xfrm flipH="1">
            <a:off x="1187570" y="4226943"/>
            <a:ext cx="9816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>
            <a:extLst>
              <a:ext uri="{FF2B5EF4-FFF2-40B4-BE49-F238E27FC236}">
                <a16:creationId xmlns:a16="http://schemas.microsoft.com/office/drawing/2014/main" id="{3B88AEC5-FB68-4842-9E9A-A49C3BE40A9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184" y="6248994"/>
            <a:ext cx="968228" cy="52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4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6CEA659-9DAD-C546-8D68-B3BF4F7E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4C1FF6D-AFA3-5041-9A56-E4729B297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55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6CEA659-9DAD-C546-8D68-B3BF4F7E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4C1FF6D-AFA3-5041-9A56-E4729B297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716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Tema do Office</vt:lpstr>
      <vt:lpstr>1_Tema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Fonseca</dc:creator>
  <cp:lastModifiedBy>Diogo Rodrigues Moraes Alves</cp:lastModifiedBy>
  <cp:revision>8</cp:revision>
  <dcterms:created xsi:type="dcterms:W3CDTF">2018-08-29T11:58:17Z</dcterms:created>
  <dcterms:modified xsi:type="dcterms:W3CDTF">2018-08-31T00:41:02Z</dcterms:modified>
</cp:coreProperties>
</file>